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869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700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83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825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200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12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878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377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350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914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5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6379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67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968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461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6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15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885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960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616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22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745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A9398-922A-41C2-B64C-DE4E468DE256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79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31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245" y="76200"/>
            <a:ext cx="7601155" cy="924475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Me llamo _________ Clase 701</a:t>
            </a:r>
            <a:b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La fecha es el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24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de enero del 2017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990600"/>
            <a:ext cx="89916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FF33CC"/>
                </a:solidFill>
              </a:rPr>
              <a:t>Proposito</a:t>
            </a:r>
            <a:r>
              <a:rPr lang="en-US" sz="3200" dirty="0">
                <a:solidFill>
                  <a:srgbClr val="FF33CC"/>
                </a:solidFill>
              </a:rPr>
              <a:t> # 37: </a:t>
            </a:r>
            <a:r>
              <a:rPr lang="en-US" sz="3200" dirty="0">
                <a:solidFill>
                  <a:prstClr val="white"/>
                </a:solidFill>
              </a:rPr>
              <a:t>¿</a:t>
            </a:r>
            <a:r>
              <a:rPr lang="en-US" sz="3200" dirty="0" err="1">
                <a:solidFill>
                  <a:prstClr val="white"/>
                </a:solidFill>
              </a:rPr>
              <a:t>Cómo</a:t>
            </a: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dirty="0" err="1">
                <a:solidFill>
                  <a:prstClr val="white"/>
                </a:solidFill>
              </a:rPr>
              <a:t>continuamos</a:t>
            </a:r>
            <a:r>
              <a:rPr lang="en-US" sz="3200" dirty="0">
                <a:solidFill>
                  <a:prstClr val="white"/>
                </a:solidFill>
              </a:rPr>
              <a:t> el </a:t>
            </a:r>
            <a:r>
              <a:rPr lang="en-US" sz="3200" dirty="0" err="1">
                <a:solidFill>
                  <a:prstClr val="white"/>
                </a:solidFill>
              </a:rPr>
              <a:t>repaso</a:t>
            </a:r>
            <a:r>
              <a:rPr lang="en-US" sz="3200" dirty="0">
                <a:solidFill>
                  <a:prstClr val="white"/>
                </a:solidFill>
              </a:rPr>
              <a:t> para el </a:t>
            </a:r>
            <a:r>
              <a:rPr lang="en-US" sz="3200" u="sng" dirty="0" err="1">
                <a:solidFill>
                  <a:prstClr val="white"/>
                </a:solidFill>
              </a:rPr>
              <a:t>Examen</a:t>
            </a:r>
            <a:r>
              <a:rPr lang="en-US" sz="3200" u="sng" dirty="0">
                <a:solidFill>
                  <a:prstClr val="white"/>
                </a:solidFill>
              </a:rPr>
              <a:t>: </a:t>
            </a:r>
            <a:r>
              <a:rPr lang="en-US" sz="3200" u="sng" dirty="0" err="1">
                <a:solidFill>
                  <a:prstClr val="white"/>
                </a:solidFill>
              </a:rPr>
              <a:t>Capitulo</a:t>
            </a:r>
            <a:r>
              <a:rPr lang="en-US" sz="3200" u="sng" dirty="0">
                <a:solidFill>
                  <a:prstClr val="white"/>
                </a:solidFill>
              </a:rPr>
              <a:t> 4 </a:t>
            </a: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dirty="0" smtClean="0">
                <a:solidFill>
                  <a:prstClr val="white"/>
                </a:solidFill>
              </a:rPr>
              <a:t>el PROXIMO LUNES?</a:t>
            </a:r>
            <a:endParaRPr lang="en-US" sz="3200" dirty="0">
              <a:solidFill>
                <a:prstClr val="white"/>
              </a:solidFill>
            </a:endParaRPr>
          </a:p>
          <a:p>
            <a:r>
              <a:rPr lang="en-US" sz="2800" i="1" dirty="0">
                <a:solidFill>
                  <a:srgbClr val="00B0F0"/>
                </a:solidFill>
              </a:rPr>
              <a:t>L.O: to review food and </a:t>
            </a:r>
            <a:r>
              <a:rPr lang="en-US" sz="2800" i="1" dirty="0" err="1">
                <a:solidFill>
                  <a:srgbClr val="00B0F0"/>
                </a:solidFill>
              </a:rPr>
              <a:t>er</a:t>
            </a:r>
            <a:r>
              <a:rPr lang="en-US" sz="2800" i="1" dirty="0">
                <a:solidFill>
                  <a:srgbClr val="00B0F0"/>
                </a:solidFill>
              </a:rPr>
              <a:t>/</a:t>
            </a:r>
            <a:r>
              <a:rPr lang="en-US" sz="2800" i="1" dirty="0" err="1">
                <a:solidFill>
                  <a:srgbClr val="00B0F0"/>
                </a:solidFill>
              </a:rPr>
              <a:t>ir</a:t>
            </a:r>
            <a:r>
              <a:rPr lang="en-US" sz="2800" i="1" dirty="0">
                <a:solidFill>
                  <a:srgbClr val="00B0F0"/>
                </a:solidFill>
              </a:rPr>
              <a:t> verbs</a:t>
            </a:r>
          </a:p>
          <a:p>
            <a:r>
              <a:rPr lang="en-US" sz="3200" dirty="0" err="1">
                <a:solidFill>
                  <a:srgbClr val="FF33CC"/>
                </a:solidFill>
              </a:rPr>
              <a:t>Actividad</a:t>
            </a:r>
            <a:r>
              <a:rPr lang="en-US" sz="3200" dirty="0">
                <a:solidFill>
                  <a:srgbClr val="FF33CC"/>
                </a:solidFill>
              </a:rPr>
              <a:t> </a:t>
            </a:r>
            <a:r>
              <a:rPr lang="en-US" sz="3200" dirty="0" err="1">
                <a:solidFill>
                  <a:srgbClr val="FF33CC"/>
                </a:solidFill>
              </a:rPr>
              <a:t>Inicial</a:t>
            </a:r>
            <a:r>
              <a:rPr lang="en-US" sz="3200" dirty="0">
                <a:solidFill>
                  <a:srgbClr val="FF33CC"/>
                </a:solidFill>
              </a:rPr>
              <a:t>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err="1" smtClean="0">
                <a:solidFill>
                  <a:prstClr val="white"/>
                </a:solidFill>
              </a:rPr>
              <a:t>Conjuga</a:t>
            </a:r>
            <a:r>
              <a:rPr lang="en-US" sz="3200" i="1" dirty="0">
                <a:solidFill>
                  <a:prstClr val="white"/>
                </a:solidFill>
              </a:rPr>
              <a:t> </a:t>
            </a:r>
            <a:r>
              <a:rPr lang="en-US" sz="3200" i="1" dirty="0" smtClean="0">
                <a:solidFill>
                  <a:prstClr val="white"/>
                </a:solidFill>
              </a:rPr>
              <a:t>CHART FORM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prstClr val="white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>
                <a:solidFill>
                  <a:prstClr val="white"/>
                </a:solidFill>
              </a:rPr>
              <a:t>Aprender</a:t>
            </a: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i="1" dirty="0">
                <a:solidFill>
                  <a:prstClr val="white"/>
                </a:solidFill>
              </a:rPr>
              <a:t>(to learn)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>
                <a:solidFill>
                  <a:prstClr val="white"/>
                </a:solidFill>
              </a:rPr>
              <a:t>Consumir</a:t>
            </a:r>
            <a:r>
              <a:rPr lang="en-US" sz="3200" i="1" dirty="0">
                <a:solidFill>
                  <a:prstClr val="white"/>
                </a:solidFill>
              </a:rPr>
              <a:t> (to consume)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>
                <a:solidFill>
                  <a:prstClr val="white"/>
                </a:solidFill>
              </a:rPr>
              <a:t>Cocinar</a:t>
            </a: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i="1" dirty="0">
                <a:solidFill>
                  <a:prstClr val="white"/>
                </a:solidFill>
              </a:rPr>
              <a:t>(to cook)</a:t>
            </a:r>
            <a:endParaRPr lang="en-US" sz="3200" dirty="0">
              <a:solidFill>
                <a:prstClr val="white"/>
              </a:solidFill>
            </a:endParaRPr>
          </a:p>
          <a:p>
            <a:r>
              <a:rPr lang="en-US" sz="3200" dirty="0">
                <a:solidFill>
                  <a:srgbClr val="FF33CC"/>
                </a:solidFill>
              </a:rPr>
              <a:t> </a:t>
            </a:r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81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246674"/>
            <a:ext cx="13792200" cy="7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0" y="863025"/>
            <a:ext cx="3911600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PRACTICA</a:t>
            </a:r>
          </a:p>
          <a:p>
            <a:pPr algn="ctr"/>
            <a:endParaRPr lang="en-US" sz="3200" b="1" dirty="0">
              <a:solidFill>
                <a:srgbClr val="FF0000"/>
              </a:solidFill>
            </a:endParaRPr>
          </a:p>
          <a:p>
            <a:pPr algn="ctr"/>
            <a:r>
              <a:rPr lang="en-US" sz="3200" b="1" dirty="0">
                <a:solidFill>
                  <a:srgbClr val="FF0000"/>
                </a:solidFill>
              </a:rPr>
              <a:t>     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28600" y="1524000"/>
            <a:ext cx="89154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chemeClr val="bg1"/>
                </a:solidFill>
                <a:latin typeface="+mn-lt"/>
              </a:rPr>
              <a:t>Copy and complete with TRUE or FALSE</a:t>
            </a:r>
            <a:endParaRPr lang="en-US" altLang="en-US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3612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4648200" cy="4302125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1.  </a:t>
            </a:r>
            <a:r>
              <a:rPr lang="en-US" dirty="0" smtClean="0"/>
              <a:t>- </a:t>
            </a:r>
            <a:r>
              <a:rPr lang="en-US" dirty="0" err="1" smtClean="0"/>
              <a:t>Profesor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-Si.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-La </a:t>
            </a:r>
            <a:r>
              <a:rPr lang="en-US" dirty="0" err="1" smtClean="0"/>
              <a:t>cuenta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favor.</a:t>
            </a:r>
          </a:p>
          <a:p>
            <a:pPr marL="514350" indent="-514350">
              <a:buAutoNum type="arabicPeriod" startAt="2"/>
            </a:pPr>
            <a:r>
              <a:rPr lang="en-US" dirty="0" smtClean="0">
                <a:solidFill>
                  <a:srgbClr val="0033CC"/>
                </a:solidFill>
              </a:rPr>
              <a:t>-</a:t>
            </a:r>
            <a:r>
              <a:rPr lang="en-US" dirty="0" smtClean="0"/>
              <a:t>¿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hambre</a:t>
            </a:r>
            <a:r>
              <a:rPr lang="en-US" dirty="0" smtClean="0"/>
              <a:t>?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-Si. </a:t>
            </a:r>
            <a:r>
              <a:rPr lang="en-US" dirty="0" err="1" smtClean="0"/>
              <a:t>Creo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> a comer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err="1" smtClean="0"/>
              <a:t>algo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3. </a:t>
            </a:r>
            <a:r>
              <a:rPr lang="en-US" dirty="0" smtClean="0"/>
              <a:t>-¿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dirty="0" smtClean="0"/>
              <a:t>-Si, </a:t>
            </a:r>
            <a:r>
              <a:rPr lang="en-US" dirty="0" err="1" smtClean="0"/>
              <a:t>voy</a:t>
            </a:r>
            <a:r>
              <a:rPr lang="en-US" dirty="0" smtClean="0"/>
              <a:t> a comer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hamburguesa</a:t>
            </a:r>
            <a:r>
              <a:rPr lang="en-US" dirty="0" smtClean="0"/>
              <a:t> con </a:t>
            </a:r>
            <a:r>
              <a:rPr lang="en-US" dirty="0" err="1" smtClean="0"/>
              <a:t>lechuga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y </a:t>
            </a:r>
            <a:r>
              <a:rPr lang="en-US" dirty="0" err="1" smtClean="0"/>
              <a:t>tomate</a:t>
            </a:r>
            <a:r>
              <a:rPr lang="en-US" dirty="0" smtClean="0"/>
              <a:t> y papas </a:t>
            </a:r>
            <a:r>
              <a:rPr lang="en-US" dirty="0" err="1" smtClean="0"/>
              <a:t>fritas</a:t>
            </a:r>
            <a:r>
              <a:rPr lang="en-US" dirty="0" smtClean="0"/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489075"/>
            <a:ext cx="4419600" cy="43021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4. </a:t>
            </a:r>
            <a:r>
              <a:rPr lang="en-US" dirty="0" smtClean="0"/>
              <a:t>-</a:t>
            </a:r>
            <a:r>
              <a:rPr lang="en-US" dirty="0" err="1" smtClean="0"/>
              <a:t>Mesero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- Si, </a:t>
            </a:r>
            <a:r>
              <a:rPr lang="en-US" dirty="0" err="1" smtClean="0"/>
              <a:t>señorita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-La </a:t>
            </a:r>
            <a:r>
              <a:rPr lang="en-US" dirty="0" err="1" smtClean="0"/>
              <a:t>cuenta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favor.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5. -</a:t>
            </a:r>
            <a:r>
              <a:rPr lang="en-US" dirty="0" smtClean="0"/>
              <a:t>¿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tomas</a:t>
            </a:r>
            <a:r>
              <a:rPr lang="en-US" dirty="0" smtClean="0"/>
              <a:t> el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 err="1" smtClean="0"/>
              <a:t>almuerzo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    -De </a:t>
            </a:r>
            <a:r>
              <a:rPr lang="en-US" dirty="0" err="1" smtClean="0"/>
              <a:t>lunes</a:t>
            </a:r>
            <a:r>
              <a:rPr lang="en-US" dirty="0" smtClean="0"/>
              <a:t> a </a:t>
            </a:r>
            <a:r>
              <a:rPr lang="en-US" dirty="0" err="1" smtClean="0"/>
              <a:t>viernes</a:t>
            </a:r>
            <a:r>
              <a:rPr lang="en-US" dirty="0" smtClean="0"/>
              <a:t> en la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cafeteria de la </a:t>
            </a:r>
            <a:r>
              <a:rPr lang="en-US" dirty="0" err="1" smtClean="0"/>
              <a:t>escuela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latin typeface="+mn-lt"/>
              </a:rPr>
              <a:t>Copy and </a:t>
            </a:r>
            <a:r>
              <a:rPr lang="en-US" altLang="en-US" sz="3200" dirty="0" smtClean="0">
                <a:latin typeface="+mn-lt"/>
              </a:rPr>
              <a:t>Write </a:t>
            </a:r>
            <a:r>
              <a:rPr lang="en-US" altLang="en-US" sz="3200" b="1" u="sng" dirty="0" smtClean="0">
                <a:solidFill>
                  <a:srgbClr val="00B050"/>
                </a:solidFill>
                <a:latin typeface="+mn-lt"/>
              </a:rPr>
              <a:t>SI</a:t>
            </a:r>
            <a:r>
              <a:rPr lang="en-US" altLang="en-US" sz="3200" dirty="0" smtClean="0">
                <a:latin typeface="+mn-lt"/>
              </a:rPr>
              <a:t> if the conversation makes sense or </a:t>
            </a:r>
            <a:r>
              <a:rPr lang="en-US" altLang="en-US" sz="3200" b="1" u="sng" dirty="0" smtClean="0">
                <a:solidFill>
                  <a:srgbClr val="FF0000"/>
                </a:solidFill>
                <a:latin typeface="+mn-lt"/>
              </a:rPr>
              <a:t>NO</a:t>
            </a:r>
            <a:r>
              <a:rPr lang="en-US" altLang="en-US" sz="3200" dirty="0" smtClean="0">
                <a:latin typeface="+mn-lt"/>
              </a:rPr>
              <a:t> if it doesn’t make sense</a:t>
            </a:r>
            <a:endParaRPr lang="en-US" altLang="en-US" sz="3200" dirty="0">
              <a:latin typeface="+mn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0" y="1371600"/>
            <a:ext cx="14748" cy="541265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152400" y="2801937"/>
            <a:ext cx="4419600" cy="174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52400" y="4343400"/>
            <a:ext cx="4419600" cy="174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579374" y="3276600"/>
            <a:ext cx="4107426" cy="174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1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4648200" cy="4302125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1.  </a:t>
            </a: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comes?</a:t>
            </a:r>
          </a:p>
          <a:p>
            <a:pPr marL="514350" indent="-514350">
              <a:buAutoNum type="alphaLcPeriod"/>
            </a:pPr>
            <a:r>
              <a:rPr lang="en-US" dirty="0" smtClean="0"/>
              <a:t>Como un </a:t>
            </a:r>
            <a:r>
              <a:rPr lang="en-US" dirty="0" err="1" smtClean="0"/>
              <a:t>biftec</a:t>
            </a:r>
            <a:r>
              <a:rPr lang="en-US" dirty="0" smtClean="0"/>
              <a:t> con </a:t>
            </a:r>
            <a:r>
              <a:rPr lang="en-US" dirty="0" err="1" smtClean="0"/>
              <a:t>arroz</a:t>
            </a:r>
            <a:r>
              <a:rPr lang="en-US" dirty="0" smtClean="0"/>
              <a:t> y frijoles.</a:t>
            </a:r>
          </a:p>
          <a:p>
            <a:pPr marL="514350" indent="-514350">
              <a:buAutoNum type="alphaLcPeriod"/>
            </a:pPr>
            <a:r>
              <a:rPr lang="en-US" dirty="0" smtClean="0"/>
              <a:t>Comes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hamburguesa</a:t>
            </a:r>
            <a:r>
              <a:rPr lang="en-US" dirty="0" smtClean="0"/>
              <a:t>.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Comen</a:t>
            </a:r>
            <a:r>
              <a:rPr lang="en-US" dirty="0" smtClean="0"/>
              <a:t> </a:t>
            </a:r>
            <a:r>
              <a:rPr lang="en-US" dirty="0" err="1" smtClean="0"/>
              <a:t>pescado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2.  </a:t>
            </a: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en la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mucho.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Aprendemos</a:t>
            </a:r>
            <a:r>
              <a:rPr lang="en-US" dirty="0" smtClean="0"/>
              <a:t> mucho.</a:t>
            </a:r>
          </a:p>
          <a:p>
            <a:pPr marL="514350" indent="-514350">
              <a:buAutoNum type="alphaLcPeriod"/>
            </a:pPr>
            <a:r>
              <a:rPr lang="en-US" dirty="0" smtClean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? ¿</a:t>
            </a:r>
            <a:r>
              <a:rPr lang="en-US" dirty="0" err="1" smtClean="0"/>
              <a:t>Yo</a:t>
            </a:r>
            <a:r>
              <a:rPr lang="en-US" dirty="0" smtClean="0"/>
              <a:t>? </a:t>
            </a:r>
            <a:r>
              <a:rPr lang="en-US" dirty="0" err="1" smtClean="0"/>
              <a:t>Aprendo</a:t>
            </a:r>
            <a:r>
              <a:rPr lang="en-US" dirty="0" smtClean="0"/>
              <a:t> mucho.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19200"/>
            <a:ext cx="4495800" cy="43021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3</a:t>
            </a:r>
            <a:r>
              <a:rPr lang="en-US" dirty="0" smtClean="0">
                <a:solidFill>
                  <a:srgbClr val="0033CC"/>
                </a:solidFill>
              </a:rPr>
              <a:t>. </a:t>
            </a:r>
            <a:r>
              <a:rPr lang="en-US" dirty="0" smtClean="0"/>
              <a:t>¿Lee mucho Anita?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lee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err="1" smtClean="0"/>
              <a:t>leen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lees mucho.</a:t>
            </a:r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4</a:t>
            </a:r>
            <a:r>
              <a:rPr lang="en-US" dirty="0" smtClean="0">
                <a:solidFill>
                  <a:srgbClr val="0033CC"/>
                </a:solidFill>
              </a:rPr>
              <a:t>. </a:t>
            </a:r>
            <a:r>
              <a:rPr lang="en-US" dirty="0" smtClean="0"/>
              <a:t>¿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vivien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?</a:t>
            </a:r>
          </a:p>
          <a:p>
            <a:pPr marL="457200" indent="-457200">
              <a:buAutoNum type="alphaL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viven</a:t>
            </a:r>
            <a:r>
              <a:rPr lang="en-US" dirty="0" smtClean="0"/>
              <a:t>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Dolores vive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err="1" smtClean="0"/>
              <a:t>Vivimos</a:t>
            </a:r>
            <a:r>
              <a:rPr lang="en-US" dirty="0" smtClean="0"/>
              <a:t>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endParaRPr lang="en-US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altLang="en-US" sz="3200" dirty="0" smtClean="0">
                <a:latin typeface="+mn-lt"/>
              </a:rPr>
              <a:t>Copy and choose the correct response.</a:t>
            </a:r>
            <a:endParaRPr lang="en-US" altLang="en-US" sz="3200" dirty="0">
              <a:latin typeface="+mn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152400" y="3716337"/>
            <a:ext cx="4419600" cy="174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029200" y="3276600"/>
            <a:ext cx="4038600" cy="174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785852" y="1143000"/>
            <a:ext cx="14748" cy="541265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643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66" t="28009" r="39329" b="44441"/>
          <a:stretch/>
        </p:blipFill>
        <p:spPr bwMode="auto">
          <a:xfrm>
            <a:off x="914400" y="533400"/>
            <a:ext cx="7870614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5"/>
          <p:cNvSpPr txBox="1">
            <a:spLocks/>
          </p:cNvSpPr>
          <p:nvPr/>
        </p:nvSpPr>
        <p:spPr>
          <a:xfrm>
            <a:off x="457200" y="609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52400" y="2667000"/>
            <a:ext cx="8991600" cy="174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52400" y="4554536"/>
            <a:ext cx="8991600" cy="174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219200"/>
            <a:ext cx="8839200" cy="4572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en-US" sz="28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altLang="en-US" sz="2800" dirty="0" smtClean="0">
                <a:latin typeface="+mn-lt"/>
              </a:rPr>
              <a:t>Copy both sentences </a:t>
            </a:r>
            <a:r>
              <a:rPr lang="en-US" altLang="en-US" sz="2800" dirty="0" smtClean="0">
                <a:latin typeface="+mn-lt"/>
              </a:rPr>
              <a:t>and choose </a:t>
            </a:r>
            <a:r>
              <a:rPr lang="en-US" altLang="en-US" sz="2800" dirty="0" smtClean="0">
                <a:latin typeface="+mn-lt"/>
              </a:rPr>
              <a:t>one that makes sense.</a:t>
            </a:r>
            <a:endParaRPr lang="en-US" alt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935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smtClean="0"/>
              <a:t> EN UN CAFE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69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16975</TotalTime>
  <Words>299</Words>
  <Application>Microsoft Office PowerPoint</Application>
  <PresentationFormat>On-screen Show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Summer</vt:lpstr>
      <vt:lpstr>Me llamo _________ Clase 701 La fecha es el 24 de enero del 2017</vt:lpstr>
      <vt:lpstr>PowerPoint Presentation</vt:lpstr>
      <vt:lpstr>Copy and Write SI if the conversation makes sense or NO if it doesn’t make sense</vt:lpstr>
      <vt:lpstr> Copy and choose the correct response.</vt:lpstr>
      <vt:lpstr> Copy both sentences and choose one that makes sense.</vt:lpstr>
      <vt:lpstr>Tarea # 37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701 La fecha es el 4 de enero del 2016</dc:title>
  <dc:creator>Helen Zumaeta</dc:creator>
  <cp:lastModifiedBy>Helen Zumaeta</cp:lastModifiedBy>
  <cp:revision>9</cp:revision>
  <dcterms:created xsi:type="dcterms:W3CDTF">2015-12-23T22:17:30Z</dcterms:created>
  <dcterms:modified xsi:type="dcterms:W3CDTF">2017-01-23T21:42:26Z</dcterms:modified>
</cp:coreProperties>
</file>